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33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1" d="100"/>
          <a:sy n="61" d="100"/>
        </p:scale>
        <p:origin x="2346" y="84"/>
      </p:cViewPr>
      <p:guideLst/>
    </p:cSldViewPr>
  </p:notesViewPr>
  <p:gridSpacing cx="76200" cy="76200"/>
</p:viewPr>
</file>

<file path=ppt/_rels/presentation.xml.rels>&#65279;<?xml version="1.0" encoding="utf-8"?><Relationships xmlns="http://schemas.openxmlformats.org/package/2006/relationships"><Relationship Type="http://schemas.openxmlformats.org/officeDocument/2006/relationships/tableStyles" Target="tableStyles.xml" Id="rId8" /><Relationship Type="http://schemas.openxmlformats.org/officeDocument/2006/relationships/viewProps" Target="viewProps.xml" Id="rId6" /><Relationship Type="http://schemas.openxmlformats.org/officeDocument/2006/relationships/presProps" Target="presProps.xml" Id="rId5" /></Relationships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Широкоэкранный</PresentationFormat>
  <Paragraphs>0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WPP Presentation</dc:title>
</cp:coreProperties>
</file>

<file path=docProps/thumbnail.jpeg>
</file>